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512140ae02_0_79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512140ae02_0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4" name="Google Shape;114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5" name="Google Shape;115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" name="Google Shape;116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7" name="Google Shape;117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0" name="Google Shape;120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1" name="Google Shape;121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1" name="Google Shape;151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6" name="Google Shape;156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7" name="Google Shape;15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1" name="Google Shape;161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6" name="Google Shape;166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0" name="Google Shape;170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1" name="Google Shape;171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2" name="Google Shape;17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5" name="Google Shape;17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6" name="Google Shape;176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9" name="Google Shape;179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0" name="Google Shape;180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1" name="Google Shape;181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"/>
          <p:cNvSpPr txBox="1"/>
          <p:nvPr/>
        </p:nvSpPr>
        <p:spPr>
          <a:xfrm>
            <a:off x="159875" y="441000"/>
            <a:ext cx="7458900" cy="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Visitation Prediction Project | ML Model Results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8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Executive summary prepared for NPS leadership by the NPS data team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9" name="Google Shape;189;p8"/>
          <p:cNvSpPr txBox="1"/>
          <p:nvPr/>
        </p:nvSpPr>
        <p:spPr>
          <a:xfrm>
            <a:off x="2169275" y="1437300"/>
            <a:ext cx="54495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212529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NPS leadership asked the NPS data team to develop an ML model that will accurately predict future visitation at the most visited U.S. National Parks.</a:t>
            </a:r>
            <a:r>
              <a:rPr lang="en" sz="1100">
                <a:solidFill>
                  <a:srgbClr val="212529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A powerful model can help park managers better understand trends in future visitation, take proactive measures to protect the parks’ natural and cultural resources, and improve visitor experience. 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335300" y="5029200"/>
            <a:ext cx="3865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b="1"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top 5 features related to visitation include monthly temperature, entrance fees, permit availability, traffic volume, and social media engagement. </a:t>
            </a:r>
            <a:endParaRPr b="1"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2169275" y="2430200"/>
            <a:ext cx="54495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Increased visitation is a major concern for the NPS because of the negative impact of overcrowding on the parks’ natural environments and wildlife, and on the overall quality of visitor experience.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In 2022, the NPS received about 312 million recreation visits, an increase of 15 million visits from 2021. 26 percent of total visits occurred in the top 8 most visited parks.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2" name="Google Shape;192;p8"/>
          <p:cNvSpPr txBox="1"/>
          <p:nvPr/>
        </p:nvSpPr>
        <p:spPr>
          <a:xfrm>
            <a:off x="2169275" y="3433925"/>
            <a:ext cx="54495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To obtain a model with the highest predictive power, the NPS data team built two different models to cross-compare results: random forest and XGBoost.</a:t>
            </a: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100">
                <a:solidFill>
                  <a:srgbClr val="1F1F1F"/>
                </a:solidFill>
                <a:latin typeface="Google Sans"/>
                <a:ea typeface="Google Sans"/>
                <a:cs typeface="Google Sans"/>
                <a:sym typeface="Google Sans"/>
              </a:rPr>
              <a:t>To develop the models, the data team analyzed historical data on recreation visits and other factors affecting visitation such as economic, weather, and transportation conditions.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3" name="Google Shape;193;p8"/>
          <p:cNvSpPr txBox="1"/>
          <p:nvPr/>
        </p:nvSpPr>
        <p:spPr>
          <a:xfrm>
            <a:off x="335300" y="5897975"/>
            <a:ext cx="38658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b="1"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XGBoost model </a:t>
            </a:r>
            <a:r>
              <a:rPr b="1"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fits the data better than the random forest model.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Further, the recall score is double the score of the previously built logistic regression model, while maintaining a similar accuracy and precision score.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335300" y="7045400"/>
            <a:ext cx="396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335300" y="8530900"/>
            <a:ext cx="69996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b="1" lang="en" sz="1100">
                <a:latin typeface="Google Sans"/>
                <a:ea typeface="Google Sans"/>
                <a:cs typeface="Google Sans"/>
                <a:sym typeface="Google Sans"/>
              </a:rPr>
              <a:t>The data team recommends  deploying the model at the top 8 most visited parks. </a:t>
            </a:r>
            <a:endParaRPr b="1" sz="11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b="1" lang="en" sz="1100">
                <a:latin typeface="Google Sans"/>
                <a:ea typeface="Google Sans"/>
                <a:cs typeface="Google Sans"/>
                <a:sym typeface="Google Sans"/>
              </a:rPr>
              <a:t>The data team will further refine the model based on data collected over the next year</a:t>
            </a: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, with the ultimate goal of achieving highly accurate visitation forecasting for all 63 U.S. National Parks.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4554000" y="4662075"/>
            <a:ext cx="25041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i="1" sz="657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335300" y="7151900"/>
            <a:ext cx="3676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b="1"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champion model achieved the accuracy goal set by the NPS leadership team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, and is a viable model for forecasting visitation at the most visited national parks.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98" name="Google Shape;19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3905" y="5029200"/>
            <a:ext cx="3424282" cy="21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